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528E-2117-4FE3-AB42-0BF635A17AB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39D20-47B7-4551-AED9-63A0A505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9D20-47B7-4551-AED9-63A0A50554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D4534D-3065-4812-A030-B620FDEF49C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2729A3-DED9-4583-B931-0F2CFA0C3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sksportshalloffam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905000"/>
            <a:ext cx="7696200" cy="21229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Museums </a:t>
            </a:r>
            <a:r>
              <a:rPr lang="en-US" sz="4400" dirty="0"/>
              <a:t>Embracing Emerging </a:t>
            </a:r>
            <a:r>
              <a:rPr lang="en-US" sz="4400" dirty="0" smtClean="0"/>
              <a:t>Technologies: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0386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Bringing History Alive </a:t>
            </a:r>
          </a:p>
          <a:p>
            <a:pPr algn="ctr"/>
            <a:r>
              <a:rPr lang="en-US" sz="2400" i="1" dirty="0" smtClean="0"/>
              <a:t>Diamond Girls </a:t>
            </a:r>
            <a:r>
              <a:rPr lang="en-US" sz="2400" dirty="0" smtClean="0"/>
              <a:t>and Social 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4987"/>
            <a:ext cx="3655218" cy="4873625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2186925"/>
            <a:ext cx="4304144" cy="3228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5449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interview at the SSHF</a:t>
            </a:r>
            <a:br>
              <a:rPr lang="en-US" dirty="0" smtClean="0"/>
            </a:br>
            <a:r>
              <a:rPr lang="en-US" dirty="0" smtClean="0"/>
              <a:t>Date: October 1,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9258" y="5452085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Day of the Regina Premiere </a:t>
            </a:r>
            <a:br>
              <a:rPr lang="en-US" dirty="0" smtClean="0"/>
            </a:br>
            <a:r>
              <a:rPr lang="en-US" dirty="0" smtClean="0"/>
              <a:t>Date: June 28, 2016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36" y="457200"/>
            <a:ext cx="3978562" cy="13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Bringing History Alive: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43001"/>
            <a:ext cx="3081130" cy="4724400"/>
          </a:xfr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33800" y="1143000"/>
            <a:ext cx="518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Question: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do you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translate the excitement of a stage play into an ongoing celebration of Saskatchewan’s sport history via social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media?</a:t>
            </a:r>
          </a:p>
          <a:p>
            <a:pPr lvl="0"/>
            <a:endParaRPr lang="en-US" sz="2400" b="1" dirty="0"/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Main Contributors: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SSHF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Menagerie Productions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Malia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Becker (Actress)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endParaRPr lang="en-US" sz="2400" b="1" dirty="0" smtClean="0"/>
          </a:p>
          <a:p>
            <a:pPr lvl="0"/>
            <a:endParaRPr lang="en-US" sz="2400" b="1" dirty="0"/>
          </a:p>
          <a:p>
            <a:pPr lvl="0"/>
            <a:endParaRPr lang="en-US" sz="2400" b="1" dirty="0" smtClean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SSHF Social media by the numbers:</a:t>
            </a:r>
            <a:br>
              <a:rPr lang="en-US" dirty="0" smtClean="0"/>
            </a:br>
            <a:r>
              <a:rPr lang="en-US" sz="2200" dirty="0" err="1"/>
              <a:t>S</a:t>
            </a:r>
            <a:r>
              <a:rPr lang="en-US" sz="2200" dirty="0" err="1" smtClean="0"/>
              <a:t>shf</a:t>
            </a:r>
            <a:r>
              <a:rPr lang="en-US" sz="2200" dirty="0" smtClean="0"/>
              <a:t> Accounts Over the course of 3 months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962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Twitter: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Tweets = 19,341 impressions. </a:t>
            </a:r>
          </a:p>
          <a:p>
            <a:pPr marL="0" indent="0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Facebook: 8 Posts = 13,286 reach.</a:t>
            </a:r>
          </a:p>
          <a:p>
            <a:pPr marL="0" indent="0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Website: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17% of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visitors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looking for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Diamond Girls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(nearly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1/5 of our total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visitors).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Roughly 4,000/month, totaling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12,000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Combined: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44,627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people learned about </a:t>
            </a:r>
            <a:r>
              <a:rPr lang="en-U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Diamond Girls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though Mobile Marketing efforts. </a:t>
            </a: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you consider retweets from interested parties, likes and shares, this stat easily grows to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250,000.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Sample of top tweets: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7855174" cy="5162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6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r="417" b="2222"/>
          <a:stretch/>
        </p:blipFill>
        <p:spPr>
          <a:xfrm>
            <a:off x="533400" y="178521"/>
            <a:ext cx="8153399" cy="6106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020030"/>
            <a:ext cx="8354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media was not the only type of media that we used, we also took advantage of traditional media. </a:t>
            </a:r>
            <a:endParaRPr lang="en-US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7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Media Critics Review </a:t>
            </a:r>
            <a:r>
              <a:rPr lang="en-US" i="1" dirty="0" smtClean="0"/>
              <a:t>Diamond Girls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01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Through these combined efforts of social media and traditional media –  and their amazing performances –  </a:t>
            </a:r>
            <a:r>
              <a:rPr lang="en-U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Diamond Girls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began to receive very positive reviews</a:t>
            </a: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highlights included a FIVE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 review from CBC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Manitoba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Malia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Becker hits it out of the park in this summery one-hander featuring 21 characters. Some scenes involve 3 people, all played by Becker, masterfully juggled, crisp and distinct.” Shawna Dempsey, CBC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Manitoba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Becker does the characters proud and is arresting to watch, moving nimbly between characters, batting a thousand all the way.” 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Liane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Faulder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Edmonton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Journal</a:t>
            </a: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These positive reviews continue to build both the audience and the awareness </a:t>
            </a:r>
          </a:p>
          <a:p>
            <a:pPr marL="0" indent="0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Take Away Message: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media is key to the marketing plan.</a:t>
            </a: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Traditional media is important too, but it is their online presence that is critical. </a:t>
            </a: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Sport history can be captured by all generations.</a:t>
            </a:r>
          </a:p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don’t have to do it all on your own.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8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Stay up to date with the SSHF: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772400" cy="5254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Twitter: @</a:t>
            </a:r>
            <a:r>
              <a:rPr lang="en-US" sz="3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SaskSportsHF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Instagram: @</a:t>
            </a:r>
            <a:r>
              <a:rPr lang="en-US" sz="3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SaskSportsHF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Facebook: Facebook.com/</a:t>
            </a:r>
            <a:r>
              <a:rPr lang="en-US" sz="3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SaskSportsHF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Website: 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www.sasksportshalloffame.com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QUESTIONS?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3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7077</TotalTime>
  <Words>263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Museums Embracing Emerging Technologies:</vt:lpstr>
      <vt:lpstr>PowerPoint Presentation</vt:lpstr>
      <vt:lpstr>Bringing History Alive:</vt:lpstr>
      <vt:lpstr>SSHF Social media by the numbers: Sshf Accounts Over the course of 3 months</vt:lpstr>
      <vt:lpstr>Sample of top tweets:</vt:lpstr>
      <vt:lpstr>PowerPoint Presentation</vt:lpstr>
      <vt:lpstr>Media Critics Review Diamond Girls:</vt:lpstr>
      <vt:lpstr>Take Away Message:</vt:lpstr>
      <vt:lpstr>Stay up to date with the SSHF: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Autumn McDowell</dc:creator>
  <cp:lastModifiedBy>Autumn McDowell</cp:lastModifiedBy>
  <cp:revision>43</cp:revision>
  <dcterms:created xsi:type="dcterms:W3CDTF">2016-09-08T19:19:53Z</dcterms:created>
  <dcterms:modified xsi:type="dcterms:W3CDTF">2016-10-13T16:16:52Z</dcterms:modified>
</cp:coreProperties>
</file>